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002" r:id="rId3"/>
    <p:sldId id="2058" r:id="rId4"/>
    <p:sldId id="1669" r:id="rId5"/>
    <p:sldId id="1963" r:id="rId6"/>
    <p:sldId id="2004" r:id="rId7"/>
    <p:sldId id="2005" r:id="rId8"/>
    <p:sldId id="2059" r:id="rId9"/>
    <p:sldId id="2006" r:id="rId10"/>
    <p:sldId id="2008" r:id="rId11"/>
    <p:sldId id="2009" r:id="rId12"/>
    <p:sldId id="2010" r:id="rId13"/>
    <p:sldId id="2011" r:id="rId14"/>
    <p:sldId id="2013" r:id="rId15"/>
    <p:sldId id="2045" r:id="rId16"/>
    <p:sldId id="2046" r:id="rId17"/>
    <p:sldId id="2047" r:id="rId18"/>
    <p:sldId id="2048" r:id="rId19"/>
    <p:sldId id="2014" r:id="rId20"/>
    <p:sldId id="2049" r:id="rId21"/>
    <p:sldId id="2050" r:id="rId22"/>
    <p:sldId id="2051" r:id="rId23"/>
    <p:sldId id="2052" r:id="rId24"/>
    <p:sldId id="2053" r:id="rId25"/>
    <p:sldId id="2060" r:id="rId26"/>
    <p:sldId id="2023" r:id="rId27"/>
    <p:sldId id="2024" r:id="rId28"/>
    <p:sldId id="2025" r:id="rId29"/>
    <p:sldId id="2054" r:id="rId30"/>
    <p:sldId id="2027" r:id="rId31"/>
    <p:sldId id="2028" r:id="rId32"/>
    <p:sldId id="2029" r:id="rId33"/>
    <p:sldId id="2030" r:id="rId34"/>
    <p:sldId id="2061" r:id="rId35"/>
    <p:sldId id="2026" r:id="rId36"/>
    <p:sldId id="2032" r:id="rId37"/>
    <p:sldId id="2033" r:id="rId38"/>
    <p:sldId id="2034" r:id="rId39"/>
    <p:sldId id="2035" r:id="rId40"/>
    <p:sldId id="2062" r:id="rId41"/>
    <p:sldId id="2037" r:id="rId42"/>
    <p:sldId id="2038" r:id="rId43"/>
    <p:sldId id="2039" r:id="rId44"/>
    <p:sldId id="2040" r:id="rId45"/>
    <p:sldId id="2041" r:id="rId46"/>
    <p:sldId id="2042" r:id="rId47"/>
    <p:sldId id="2043" r:id="rId48"/>
    <p:sldId id="2063" r:id="rId49"/>
    <p:sldId id="2056" r:id="rId50"/>
    <p:sldId id="2065" r:id="rId51"/>
    <p:sldId id="2066" r:id="rId52"/>
    <p:sldId id="2067" r:id="rId53"/>
    <p:sldId id="2068" r:id="rId54"/>
    <p:sldId id="2069" r:id="rId55"/>
    <p:sldId id="2064" r:id="rId56"/>
    <p:sldId id="2070" r:id="rId57"/>
    <p:sldId id="2057" r:id="rId58"/>
    <p:sldId id="2044" r:id="rId59"/>
  </p:sldIdLst>
  <p:sldSz cx="9144000" cy="6858000" type="screen4x3"/>
  <p:notesSz cx="6796088" cy="992505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DD5"/>
    <a:srgbClr val="FFD1E1"/>
    <a:srgbClr val="8CE3B9"/>
    <a:srgbClr val="FFDD68"/>
    <a:srgbClr val="58E2FE"/>
    <a:srgbClr val="FE5391"/>
    <a:srgbClr val="00CC00"/>
    <a:srgbClr val="0000FF"/>
    <a:srgbClr val="191919"/>
    <a:srgbClr val="A1F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1127" autoAdjust="0"/>
  </p:normalViewPr>
  <p:slideViewPr>
    <p:cSldViewPr>
      <p:cViewPr varScale="1">
        <p:scale>
          <a:sx n="97" d="100"/>
          <a:sy n="97" d="100"/>
        </p:scale>
        <p:origin x="880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96" y="-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3D690B-2F7F-41C5-8358-67DDE116CE0B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485CE9-AC3E-4201-BEA6-8C481B033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2256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481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BF1C100-3313-4549-8E13-D3B610877890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71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2657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481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805686-C58B-44C9-80BD-F747292CB1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860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14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</a:pPr>
            <a:fld id="{019D14C9-67A3-4E06-8FF2-8AF84E33B8AB}" type="slidenum">
              <a:rPr lang="ja-JP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3429000"/>
            <a:ext cx="9144000" cy="34290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18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95288" y="368300"/>
            <a:ext cx="792162" cy="792163"/>
            <a:chOff x="249" y="232"/>
            <a:chExt cx="295" cy="295"/>
          </a:xfrm>
        </p:grpSpPr>
        <p:sp>
          <p:nvSpPr>
            <p:cNvPr id="6" name="Rectangle 8"/>
            <p:cNvSpPr>
              <a:spLocks noChangeArrowheads="1"/>
            </p:cNvSpPr>
            <p:nvPr userDrawn="1"/>
          </p:nvSpPr>
          <p:spPr bwMode="gray">
            <a:xfrm>
              <a:off x="249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gray">
            <a:xfrm>
              <a:off x="362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gray">
            <a:xfrm>
              <a:off x="362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gray">
            <a:xfrm>
              <a:off x="249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gray">
            <a:xfrm>
              <a:off x="362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gray">
            <a:xfrm>
              <a:off x="249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 userDrawn="1"/>
          </p:nvSpPr>
          <p:spPr bwMode="gray">
            <a:xfrm>
              <a:off x="476" y="232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66FF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 userDrawn="1"/>
          </p:nvSpPr>
          <p:spPr bwMode="gray">
            <a:xfrm>
              <a:off x="476" y="345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D6"/>
                </a:gs>
                <a:gs pos="100000">
                  <a:srgbClr val="000099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 userDrawn="1"/>
          </p:nvSpPr>
          <p:spPr bwMode="gray">
            <a:xfrm>
              <a:off x="476" y="459"/>
              <a:ext cx="68" cy="68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00006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ja-JP" altLang="en-US" baseline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gray">
          <a:xfrm rot="10800000" flipH="1">
            <a:off x="-3626" y="3398838"/>
            <a:ext cx="390525" cy="390525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65400"/>
            <a:ext cx="7772400" cy="863600"/>
          </a:xfrm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3644900"/>
            <a:ext cx="6400800" cy="622300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486525" y="5589588"/>
            <a:ext cx="2133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68F2F0A9-2C33-4C79-B0BA-ACD284C94954}" type="datetimeFigureOut">
              <a:rPr lang="ja-JP" altLang="en-US" smtClean="0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5724525" y="5949950"/>
            <a:ext cx="2895600" cy="215900"/>
          </a:xfrm>
        </p:spPr>
        <p:txBody>
          <a:bodyPr anchor="t"/>
          <a:lstStyle>
            <a:lvl1pPr algn="r">
              <a:defRPr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44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664A-2709-4553-9C42-814D1C0CDB52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26044-D0F8-4B9D-AB33-0E80ABAEAFC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14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84975" y="115888"/>
            <a:ext cx="2108200" cy="6049962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175375" cy="6049962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D37DA-5F43-4CAF-BBCE-C586BAAB0AD3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C130E-7DB6-4A19-AD00-773EE1D7945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385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5B714-361D-4AB5-BBED-F848BAD6FDDD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AEF3-EC12-44F1-A1AE-D9D61DF3D3A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6E0E8-9A51-4F47-B192-D27B9AE00BA0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FCF2-097F-480B-910D-59DD80EDF25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519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65225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7CD-FC4D-4C4B-9732-BC74DBD8B9D3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2393-DAA6-407E-BC0B-0785959AFE8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61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A12-2563-4C6C-81D8-456E624F3238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F1E9-D853-413D-B8A0-7014630D5D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58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591B3-DB9E-45B6-B1E6-87EB978943AD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E1B30-FD82-4A5D-A66C-918C7FEEF2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128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7ECC-A417-4B6E-A940-BE21856BE14B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A9398-B3EB-462E-B9C7-303F448E2CE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26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D1B07-4C0A-4ADB-8CB2-92158E950BD0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F272-B2B4-47C0-89A3-1F6CF039D1B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275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1E90-1D97-4E1B-9E4F-14AFC14A6998}" type="datetimeFigureOut">
              <a:rPr lang="ja-JP" altLang="en-US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EAA9-9D9F-4C50-92CA-C93868A17AA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40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5225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388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EBE95126-8F09-449C-AE35-A525C0988D99}" type="datetimeFigureOut">
              <a:rPr lang="ja-JP" altLang="en-US" smtClean="0"/>
              <a:pPr>
                <a:defRPr/>
              </a:pPr>
              <a:t>2022/8/12</a:t>
            </a:fld>
            <a:endParaRPr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31013" y="6461125"/>
            <a:ext cx="213360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>
              <a:defRPr/>
            </a:pPr>
            <a:fld id="{C0D00CEF-7968-43CA-9839-154D3392BD5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gray">
          <a:xfrm>
            <a:off x="0" y="0"/>
            <a:ext cx="9144000" cy="836613"/>
          </a:xfrm>
          <a:prstGeom prst="rect">
            <a:avLst/>
          </a:prstGeom>
          <a:gradFill rotWithShape="1">
            <a:gsLst>
              <a:gs pos="0">
                <a:srgbClr val="0038A8"/>
              </a:gs>
              <a:gs pos="100000">
                <a:srgbClr val="00008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179388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gray">
          <a:xfrm>
            <a:off x="358775" y="188913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gray">
          <a:xfrm>
            <a:off x="358775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179388" y="368300"/>
            <a:ext cx="107950" cy="1079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66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58775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179388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gray">
          <a:xfrm>
            <a:off x="539750" y="188913"/>
            <a:ext cx="107950" cy="1079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rgbClr val="0000CC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8" name="Rectangle 15"/>
          <p:cNvSpPr>
            <a:spLocks noChangeArrowheads="1"/>
          </p:cNvSpPr>
          <p:nvPr/>
        </p:nvSpPr>
        <p:spPr bwMode="gray">
          <a:xfrm>
            <a:off x="539750" y="368300"/>
            <a:ext cx="107950" cy="107950"/>
          </a:xfrm>
          <a:prstGeom prst="rect">
            <a:avLst/>
          </a:prstGeom>
          <a:gradFill rotWithShape="1">
            <a:gsLst>
              <a:gs pos="0">
                <a:srgbClr val="0000D6"/>
              </a:gs>
              <a:gs pos="100000">
                <a:srgbClr val="000099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39" name="Rectangle 16"/>
          <p:cNvSpPr>
            <a:spLocks noChangeArrowheads="1"/>
          </p:cNvSpPr>
          <p:nvPr/>
        </p:nvSpPr>
        <p:spPr bwMode="gray">
          <a:xfrm>
            <a:off x="539750" y="549275"/>
            <a:ext cx="107950" cy="10795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00006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defRPr/>
            </a:pPr>
            <a:endParaRPr lang="ja-JP" altLang="en-US" baseline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27088" y="115888"/>
            <a:ext cx="80660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zap.work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XzrPmgGbfn?fbclid=IwAR2czyCOfYd0qjlg1kW7D6Dmo6EO8RR0sgeeKKVQWBMNsbFuGqeZMJ3d8d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ctrTitle"/>
          </p:nvPr>
        </p:nvSpPr>
        <p:spPr>
          <a:xfrm>
            <a:off x="285750" y="2492896"/>
            <a:ext cx="8643938" cy="863600"/>
          </a:xfrm>
        </p:spPr>
        <p:txBody>
          <a:bodyPr/>
          <a:lstStyle/>
          <a:p>
            <a:r>
              <a:rPr lang="en" altLang="ja-JP" b="0" dirty="0"/>
              <a:t>Unity</a:t>
            </a:r>
            <a:r>
              <a:rPr lang="ja-JP" altLang="en-US" b="0"/>
              <a:t>で始めよう</a:t>
            </a:r>
            <a:r>
              <a:rPr lang="en" altLang="ja-JP" b="0" dirty="0" err="1"/>
              <a:t>WebAR</a:t>
            </a:r>
            <a:endParaRPr lang="en" altLang="ja-JP" b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4FCA02-DB52-A24E-AA05-AA74F9AFFECA}"/>
              </a:ext>
            </a:extLst>
          </p:cNvPr>
          <p:cNvSpPr txBox="1">
            <a:spLocks/>
          </p:cNvSpPr>
          <p:nvPr/>
        </p:nvSpPr>
        <p:spPr bwMode="gray">
          <a:xfrm>
            <a:off x="362986" y="3445408"/>
            <a:ext cx="864393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4000" b="0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事前準備</a:t>
            </a:r>
            <a:endParaRPr lang="en-US" altLang="ja-JP" sz="4000" b="0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DE8E06-87AB-FB4D-9FB4-2B1EDF7C9C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200655"/>
            <a:ext cx="2155143" cy="74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40" y="1340768"/>
            <a:ext cx="7178986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423617" y="5517232"/>
            <a:ext cx="3148384" cy="504056"/>
          </a:xfrm>
          <a:prstGeom prst="borderCallout1">
            <a:avLst>
              <a:gd name="adj1" fmla="val 3361"/>
              <a:gd name="adj2" fmla="val 28992"/>
              <a:gd name="adj3" fmla="val -166752"/>
              <a:gd name="adj4" fmla="val 16298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インストーラーを実行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24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2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同意する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90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8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8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158138"/>
            <a:ext cx="7849781" cy="4872277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004048" y="6165304"/>
            <a:ext cx="1944216" cy="504056"/>
          </a:xfrm>
          <a:prstGeom prst="borderCallout1">
            <a:avLst>
              <a:gd name="adj1" fmla="val 3361"/>
              <a:gd name="adj2" fmla="val 28992"/>
              <a:gd name="adj3" fmla="val -72420"/>
              <a:gd name="adj4" fmla="val 455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完了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8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4000" dirty="0"/>
              <a:t>Unity Hub</a:t>
            </a:r>
            <a:r>
              <a:rPr lang="ja-JP" altLang="en-US" sz="4000"/>
              <a:t>を起動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1114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39552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8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2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278092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9852"/>
              <a:gd name="adj4" fmla="val 210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40556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A3A8DF-6F64-4DDF-86AD-A2971F33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64807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ブラウザが立ち上がるので手順に従ってログイン</a:t>
            </a:r>
          </a:p>
        </p:txBody>
      </p:sp>
    </p:spTree>
    <p:extLst>
      <p:ext uri="{BB962C8B-B14F-4D97-AF65-F5344CB8AC3E}">
        <p14:creationId xmlns:p14="http://schemas.microsoft.com/office/powerpoint/2010/main" val="23711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5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971600" y="3537632"/>
            <a:ext cx="4202360" cy="504056"/>
          </a:xfrm>
          <a:prstGeom prst="borderCallout1">
            <a:avLst>
              <a:gd name="adj1" fmla="val -3895"/>
              <a:gd name="adj2" fmla="val 36807"/>
              <a:gd name="adj3" fmla="val -359741"/>
              <a:gd name="adj4" fmla="val -536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アイコンが切り替わっていれば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090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1" y="1120055"/>
            <a:ext cx="8271337" cy="533921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139952" y="3068960"/>
            <a:ext cx="4320480" cy="504056"/>
          </a:xfrm>
          <a:prstGeom prst="borderCallout1">
            <a:avLst>
              <a:gd name="adj1" fmla="val -3895"/>
              <a:gd name="adj2" fmla="val 77905"/>
              <a:gd name="adj3" fmla="val -288278"/>
              <a:gd name="adj4" fmla="val 9068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または</a:t>
            </a:r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Manage license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1691680" y="2420888"/>
            <a:ext cx="1728192" cy="504056"/>
          </a:xfrm>
          <a:prstGeom prst="borderCallout1">
            <a:avLst>
              <a:gd name="adj1" fmla="val -3895"/>
              <a:gd name="adj2" fmla="val 36807"/>
              <a:gd name="adj3" fmla="val -132522"/>
              <a:gd name="adj4" fmla="val 2562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75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68193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1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267744" y="4005064"/>
            <a:ext cx="2808312" cy="504056"/>
          </a:xfrm>
          <a:prstGeom prst="borderCallout1">
            <a:avLst>
              <a:gd name="adj1" fmla="val -2062"/>
              <a:gd name="adj2" fmla="val 5562"/>
              <a:gd name="adj3" fmla="val -152679"/>
              <a:gd name="adj4" fmla="val -1030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Licenses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9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2" y="1120055"/>
            <a:ext cx="8271334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4139952" y="4941168"/>
            <a:ext cx="3168352" cy="504056"/>
          </a:xfrm>
          <a:prstGeom prst="borderCallout1">
            <a:avLst>
              <a:gd name="adj1" fmla="val -3895"/>
              <a:gd name="adj2" fmla="val 52594"/>
              <a:gd name="adj3" fmla="val -110534"/>
              <a:gd name="adj4" fmla="val 4265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License</a:t>
            </a:r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829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2987824" y="5445224"/>
            <a:ext cx="5137869" cy="792088"/>
          </a:xfrm>
          <a:prstGeom prst="borderCallout1">
            <a:avLst>
              <a:gd name="adj1" fmla="val -3895"/>
              <a:gd name="adj2" fmla="val 52594"/>
              <a:gd name="adj3" fmla="val -90711"/>
              <a:gd name="adj4" fmla="val 4570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ライセンスを選択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:Get a free personal license)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10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5076056" y="4221088"/>
            <a:ext cx="2016224" cy="504056"/>
          </a:xfrm>
          <a:prstGeom prst="borderCallout1">
            <a:avLst>
              <a:gd name="adj1" fmla="val 98720"/>
              <a:gd name="adj2" fmla="val 28773"/>
              <a:gd name="adj3" fmla="val 188148"/>
              <a:gd name="adj4" fmla="val 1362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ja-JP" altLang="en-US"/>
              <a:t>アカウントの設定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33" y="1120055"/>
            <a:ext cx="8271332" cy="5339209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F79460A6-AD36-4D6F-8FAB-DA1BB343D9DD}"/>
              </a:ext>
            </a:extLst>
          </p:cNvPr>
          <p:cNvSpPr/>
          <p:nvPr/>
        </p:nvSpPr>
        <p:spPr>
          <a:xfrm>
            <a:off x="6228184" y="2132856"/>
            <a:ext cx="1440160" cy="504056"/>
          </a:xfrm>
          <a:prstGeom prst="borderCallout1">
            <a:avLst>
              <a:gd name="adj1" fmla="val 3435"/>
              <a:gd name="adj2" fmla="val 80080"/>
              <a:gd name="adj3" fmla="val -92211"/>
              <a:gd name="adj4" fmla="val 9287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閉じる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5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</a:t>
            </a:r>
            <a:r>
              <a:rPr lang="ja-JP" altLang="en-US" sz="2800" dirty="0">
                <a:solidFill>
                  <a:srgbClr val="C00000"/>
                </a:solidFill>
              </a:rPr>
              <a:t>のインストール </a:t>
            </a:r>
            <a:r>
              <a:rPr lang="en-US" altLang="ja-JP" sz="2800" dirty="0">
                <a:solidFill>
                  <a:srgbClr val="C00000"/>
                </a:solidFill>
              </a:rPr>
              <a:t>(2019.4</a:t>
            </a:r>
            <a:r>
              <a:rPr lang="ja-JP" altLang="en-US" sz="2800" dirty="0">
                <a:solidFill>
                  <a:srgbClr val="C00000"/>
                </a:solidFill>
              </a:rPr>
              <a:t>を指定</a:t>
            </a:r>
            <a:r>
              <a:rPr lang="en-US" altLang="ja-JP" sz="2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885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7" cy="5112285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403648" y="3176972"/>
            <a:ext cx="2016224" cy="504056"/>
          </a:xfrm>
          <a:prstGeom prst="borderCallout1">
            <a:avLst>
              <a:gd name="adj1" fmla="val -2137"/>
              <a:gd name="adj2" fmla="val -138"/>
              <a:gd name="adj3" fmla="val -70332"/>
              <a:gd name="adj4" fmla="val -185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Installs</a:t>
            </a:r>
          </a:p>
        </p:txBody>
      </p:sp>
    </p:spTree>
    <p:extLst>
      <p:ext uri="{BB962C8B-B14F-4D97-AF65-F5344CB8AC3E}">
        <p14:creationId xmlns:p14="http://schemas.microsoft.com/office/powerpoint/2010/main" val="33065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419503" y="2564904"/>
            <a:ext cx="2448272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Editor</a:t>
            </a:r>
          </a:p>
        </p:txBody>
      </p:sp>
    </p:spTree>
    <p:extLst>
      <p:ext uri="{BB962C8B-B14F-4D97-AF65-F5344CB8AC3E}">
        <p14:creationId xmlns:p14="http://schemas.microsoft.com/office/powerpoint/2010/main" val="2264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1259632" y="5625104"/>
            <a:ext cx="4799831" cy="828232"/>
          </a:xfrm>
          <a:prstGeom prst="borderCallout1">
            <a:avLst>
              <a:gd name="adj1" fmla="val -327"/>
              <a:gd name="adj2" fmla="val 39571"/>
              <a:gd name="adj3" fmla="val -199769"/>
              <a:gd name="adj4" fmla="val 2653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Unity2019.4.x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の最新版</a:t>
            </a:r>
            <a:b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2022/08/12</a:t>
            </a:r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現在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2019.4.40f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9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4806401" y="5391008"/>
            <a:ext cx="1728192" cy="468192"/>
          </a:xfrm>
          <a:prstGeom prst="borderCallout1">
            <a:avLst>
              <a:gd name="adj1" fmla="val 5873"/>
              <a:gd name="adj2" fmla="val 71485"/>
              <a:gd name="adj3" fmla="val -280371"/>
              <a:gd name="adj4" fmla="val 11303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08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2916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555776" y="3284982"/>
            <a:ext cx="5400600" cy="504056"/>
          </a:xfrm>
          <a:prstGeom prst="borderCallout1">
            <a:avLst>
              <a:gd name="adj1" fmla="val 99562"/>
              <a:gd name="adj2" fmla="val 260"/>
              <a:gd name="adj3" fmla="val 210026"/>
              <a:gd name="adj4" fmla="val -1137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WebGL Build Support</a:t>
            </a:r>
            <a:r>
              <a:rPr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のチェックをオン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0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5508104" y="4725144"/>
            <a:ext cx="1728192" cy="504056"/>
          </a:xfrm>
          <a:prstGeom prst="borderCallout1">
            <a:avLst>
              <a:gd name="adj1" fmla="val 96813"/>
              <a:gd name="adj2" fmla="val 73171"/>
              <a:gd name="adj3" fmla="val 174294"/>
              <a:gd name="adj4" fmla="val 8945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Continue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1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627784" y="3781273"/>
            <a:ext cx="3366091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インストール終了まで待つ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4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Unity2019</a:t>
            </a:r>
            <a:r>
              <a:rPr lang="ja-JP" altLang="en-US"/>
              <a:t>のインストール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8" y="1232897"/>
            <a:ext cx="8724962" cy="5112282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915816" y="3933056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17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Unity2019.4</a:t>
            </a:r>
            <a:r>
              <a:rPr lang="ja-JP" altLang="en-US" sz="2800" dirty="0">
                <a:solidFill>
                  <a:srgbClr val="C00000"/>
                </a:solidFill>
              </a:rPr>
              <a:t>をインストール済みの人向け</a:t>
            </a:r>
            <a:endParaRPr lang="en-US" altLang="ja-JP" sz="2800" dirty="0">
              <a:solidFill>
                <a:srgbClr val="C00000"/>
              </a:solidFill>
            </a:endParaRPr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4304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6" y="1232896"/>
            <a:ext cx="8724966" cy="5112284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7524328" y="4653136"/>
            <a:ext cx="1152128" cy="504056"/>
          </a:xfrm>
          <a:prstGeom prst="borderCallout1">
            <a:avLst>
              <a:gd name="adj1" fmla="val -2137"/>
              <a:gd name="adj2" fmla="val 54834"/>
              <a:gd name="adj3" fmla="val -106064"/>
              <a:gd name="adj4" fmla="val 7080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クリック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8B980885-0677-4A6B-8889-F350D354B5D7}"/>
              </a:ext>
            </a:extLst>
          </p:cNvPr>
          <p:cNvSpPr/>
          <p:nvPr/>
        </p:nvSpPr>
        <p:spPr>
          <a:xfrm>
            <a:off x="2339752" y="2934196"/>
            <a:ext cx="2088232" cy="504056"/>
          </a:xfrm>
          <a:prstGeom prst="borderCallout1">
            <a:avLst>
              <a:gd name="adj1" fmla="val 96126"/>
              <a:gd name="adj2" fmla="val 48220"/>
              <a:gd name="adj3" fmla="val 193764"/>
              <a:gd name="adj4" fmla="val 6529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2019.4.XXf</a:t>
            </a:r>
          </a:p>
        </p:txBody>
      </p:sp>
    </p:spTree>
    <p:extLst>
      <p:ext uri="{BB962C8B-B14F-4D97-AF65-F5344CB8AC3E}">
        <p14:creationId xmlns:p14="http://schemas.microsoft.com/office/powerpoint/2010/main" val="116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7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340326" y="2996952"/>
            <a:ext cx="2512045" cy="504056"/>
          </a:xfrm>
          <a:prstGeom prst="borderCallout1">
            <a:avLst>
              <a:gd name="adj1" fmla="val 99562"/>
              <a:gd name="adj2" fmla="val 17928"/>
              <a:gd name="adj3" fmla="val 238658"/>
              <a:gd name="adj4" fmla="val 11884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Add modules</a:t>
            </a:r>
          </a:p>
        </p:txBody>
      </p:sp>
    </p:spTree>
    <p:extLst>
      <p:ext uri="{BB962C8B-B14F-4D97-AF65-F5344CB8AC3E}">
        <p14:creationId xmlns:p14="http://schemas.microsoft.com/office/powerpoint/2010/main" val="10159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2555776" y="3068960"/>
            <a:ext cx="3456384" cy="504056"/>
          </a:xfrm>
          <a:prstGeom prst="borderCallout1">
            <a:avLst>
              <a:gd name="adj1" fmla="val 105059"/>
              <a:gd name="adj2" fmla="val -2525"/>
              <a:gd name="adj3" fmla="val 155054"/>
              <a:gd name="adj4" fmla="val -19199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WebGL Build Support</a:t>
            </a:r>
          </a:p>
        </p:txBody>
      </p:sp>
    </p:spTree>
    <p:extLst>
      <p:ext uri="{BB962C8B-B14F-4D97-AF65-F5344CB8AC3E}">
        <p14:creationId xmlns:p14="http://schemas.microsoft.com/office/powerpoint/2010/main" val="15119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7" y="1232896"/>
            <a:ext cx="8724964" cy="5112283"/>
          </a:xfrm>
        </p:spPr>
      </p:pic>
      <p:sp>
        <p:nvSpPr>
          <p:cNvPr id="7" name="吹き出し: 線 3">
            <a:extLst>
              <a:ext uri="{FF2B5EF4-FFF2-40B4-BE49-F238E27FC236}">
                <a16:creationId xmlns:a16="http://schemas.microsoft.com/office/drawing/2014/main" id="{BE764699-3B3F-AE47-B88F-7B8D2262B01E}"/>
              </a:ext>
            </a:extLst>
          </p:cNvPr>
          <p:cNvSpPr/>
          <p:nvPr/>
        </p:nvSpPr>
        <p:spPr>
          <a:xfrm>
            <a:off x="6012160" y="4725144"/>
            <a:ext cx="1152128" cy="504056"/>
          </a:xfrm>
          <a:prstGeom prst="borderCallout1">
            <a:avLst>
              <a:gd name="adj1" fmla="val 102310"/>
              <a:gd name="adj2" fmla="val 61208"/>
              <a:gd name="adj3" fmla="val 179792"/>
              <a:gd name="adj4" fmla="val 8782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205809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WebGL Build</a:t>
            </a:r>
            <a:r>
              <a:rPr lang="ja-JP" altLang="en-US"/>
              <a:t>オプションの追加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18" y="1232897"/>
            <a:ext cx="8724962" cy="5112282"/>
          </a:xfr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CD4D4BD0-804A-584D-9A82-34147F32EB5D}"/>
              </a:ext>
            </a:extLst>
          </p:cNvPr>
          <p:cNvSpPr/>
          <p:nvPr/>
        </p:nvSpPr>
        <p:spPr>
          <a:xfrm>
            <a:off x="3995936" y="5121047"/>
            <a:ext cx="2448272" cy="504056"/>
          </a:xfrm>
          <a:prstGeom prst="borderCallout1">
            <a:avLst>
              <a:gd name="adj1" fmla="val -2137"/>
              <a:gd name="adj2" fmla="val 43804"/>
              <a:gd name="adj3" fmla="val -141796"/>
              <a:gd name="adj4" fmla="val 2448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インストール終了</a:t>
            </a:r>
            <a:endParaRPr kumimoji="1" lang="en-US" altLang="ja-JP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5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https://unity3d.com/jp/get-unity/download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9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ja-JP" altLang="en-US" sz="2800" dirty="0">
                <a:solidFill>
                  <a:srgbClr val="C00000"/>
                </a:solidFill>
              </a:rPr>
              <a:t>アカウント作成</a:t>
            </a:r>
            <a:endParaRPr lang="en-US" altLang="ja-JP" sz="2800" dirty="0">
              <a:solidFill>
                <a:srgbClr val="C00000"/>
              </a:solidFill>
            </a:endParaRPr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3556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ZapWorks</a:t>
            </a:r>
            <a:r>
              <a:rPr lang="ja-JP" altLang="en-US"/>
              <a:t>のウェブサイトにアクセス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667B1A-42DE-434A-BC5C-E055BBB3A239}"/>
              </a:ext>
            </a:extLst>
          </p:cNvPr>
          <p:cNvSpPr txBox="1"/>
          <p:nvPr/>
        </p:nvSpPr>
        <p:spPr>
          <a:xfrm>
            <a:off x="611560" y="27809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altLang="ja-JP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https://zap.works</a:t>
            </a:r>
            <a:endParaRPr lang="en" altLang="ja-JP" sz="4000" spc="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4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468427"/>
            <a:ext cx="8726108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804248" y="2348880"/>
            <a:ext cx="1872208" cy="504056"/>
          </a:xfrm>
          <a:prstGeom prst="borderCallout1">
            <a:avLst>
              <a:gd name="adj1" fmla="val 1635"/>
              <a:gd name="adj2" fmla="val 67602"/>
              <a:gd name="adj3" fmla="val -79855"/>
              <a:gd name="adj4" fmla="val 7856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Free trial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0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1" y="1622937"/>
            <a:ext cx="8726106" cy="5046423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3923928" y="1143289"/>
            <a:ext cx="2664296" cy="504056"/>
          </a:xfrm>
          <a:prstGeom prst="borderCallout1">
            <a:avLst>
              <a:gd name="adj1" fmla="val 103334"/>
              <a:gd name="adj2" fmla="val 23201"/>
              <a:gd name="adj3" fmla="val 288459"/>
              <a:gd name="adj4" fmla="val -6400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ログイン方法を選ぶ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508104" y="1844824"/>
            <a:ext cx="2304256" cy="504056"/>
          </a:xfrm>
          <a:prstGeom prst="borderCallout1">
            <a:avLst>
              <a:gd name="adj1" fmla="val 106083"/>
              <a:gd name="adj2" fmla="val 21641"/>
              <a:gd name="adj3" fmla="val 184012"/>
              <a:gd name="adj4" fmla="val 27401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Hobby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を選択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32B1F3CD-D22B-794A-AFCB-189FE772206C}"/>
              </a:ext>
            </a:extLst>
          </p:cNvPr>
          <p:cNvSpPr/>
          <p:nvPr/>
        </p:nvSpPr>
        <p:spPr>
          <a:xfrm>
            <a:off x="2530475" y="3717032"/>
            <a:ext cx="2304256" cy="504056"/>
          </a:xfrm>
          <a:prstGeom prst="borderCallout1">
            <a:avLst>
              <a:gd name="adj1" fmla="val -1113"/>
              <a:gd name="adj2" fmla="val 12622"/>
              <a:gd name="adj3" fmla="val -82603"/>
              <a:gd name="adj4" fmla="val 2078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チェックを</a:t>
            </a:r>
            <a:r>
              <a:rPr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7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600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4572000" y="5085184"/>
            <a:ext cx="3168352" cy="504056"/>
          </a:xfrm>
          <a:prstGeom prst="borderCallout1">
            <a:avLst>
              <a:gd name="adj1" fmla="val -1113"/>
              <a:gd name="adj2" fmla="val 27435"/>
              <a:gd name="adj3" fmla="val -99095"/>
              <a:gd name="adj4" fmla="val 431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Create workspace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ZapWorks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548" y="1139453"/>
            <a:ext cx="8130903" cy="5400599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156176" y="5245501"/>
            <a:ext cx="1656184" cy="504056"/>
          </a:xfrm>
          <a:prstGeom prst="borderCallout1">
            <a:avLst>
              <a:gd name="adj1" fmla="val 97837"/>
              <a:gd name="adj2" fmla="val 70288"/>
              <a:gd name="adj3" fmla="val 184012"/>
              <a:gd name="adj4" fmla="val 82955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>
                <a:solidFill>
                  <a:srgbClr val="C00000"/>
                </a:solidFill>
              </a:rPr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00243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98" y="242088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/>
              <a:t>こちらにアクセス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https://github.com/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33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85926"/>
            <a:ext cx="8726108" cy="5211426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6416024" y="1133898"/>
            <a:ext cx="2016224" cy="504056"/>
          </a:xfrm>
          <a:prstGeom prst="borderCallout1">
            <a:avLst>
              <a:gd name="adj1" fmla="val 103334"/>
              <a:gd name="adj2" fmla="val 73786"/>
              <a:gd name="adj3" fmla="val 184012"/>
              <a:gd name="adj4" fmla="val 94366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ここをクリック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1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29" y="89275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2600" dirty="0"/>
              <a:t>Sign up</a:t>
            </a:r>
            <a:r>
              <a:rPr lang="ja-JP" altLang="en-US" sz="2600"/>
              <a:t>から必要な情報を入力してアカウントを作ってください</a:t>
            </a:r>
            <a:endParaRPr lang="en-US" altLang="ja-JP" sz="26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99DA929-C338-9C4E-A846-68E93299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9" y="1484784"/>
            <a:ext cx="7812360" cy="5092868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2AD4C0CB-8C3C-C04B-9AF1-551A669B2B69}"/>
              </a:ext>
            </a:extLst>
          </p:cNvPr>
          <p:cNvSpPr/>
          <p:nvPr/>
        </p:nvSpPr>
        <p:spPr>
          <a:xfrm>
            <a:off x="5724128" y="2451215"/>
            <a:ext cx="1656184" cy="504056"/>
          </a:xfrm>
          <a:prstGeom prst="borderCallout1">
            <a:avLst>
              <a:gd name="adj1" fmla="val 5818"/>
              <a:gd name="adj2" fmla="val 66287"/>
              <a:gd name="adj3" fmla="val -152514"/>
              <a:gd name="adj4" fmla="val 91757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up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2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>
                <a:solidFill>
                  <a:srgbClr val="C00000"/>
                </a:solidFill>
              </a:rPr>
              <a:t>GitHubDesktop</a:t>
            </a:r>
            <a:r>
              <a:rPr lang="ja-JP" altLang="en-US" sz="2800">
                <a:solidFill>
                  <a:srgbClr val="C00000"/>
                </a:solidFill>
              </a:rPr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294653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98" y="2420888"/>
            <a:ext cx="8229600" cy="12400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/>
              <a:t>こちらにアクセス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hlinkClick r:id="rId2"/>
              </a:rPr>
              <a:t>https://desktop.github.com</a:t>
            </a: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319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/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28" y="892758"/>
            <a:ext cx="8650959" cy="124009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600"/>
              <a:t>ダウンロード</a:t>
            </a:r>
            <a:r>
              <a:rPr lang="en-US" altLang="ja-JP" sz="2600" dirty="0"/>
              <a:t>&amp;</a:t>
            </a:r>
            <a:r>
              <a:rPr lang="ja-JP" altLang="en-US" sz="2600"/>
              <a:t>インストール後、アプリを起動してログインしてください</a:t>
            </a:r>
            <a:endParaRPr lang="en-US" altLang="ja-JP" sz="2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99DA929-C338-9C4E-A846-68E93299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49" y="1484784"/>
            <a:ext cx="7812360" cy="5092867"/>
          </a:xfrm>
          <a:prstGeom prst="rect">
            <a:avLst/>
          </a:prstGeom>
        </p:spPr>
      </p:pic>
      <p:sp>
        <p:nvSpPr>
          <p:cNvPr id="6" name="吹き出し: 線 3">
            <a:extLst>
              <a:ext uri="{FF2B5EF4-FFF2-40B4-BE49-F238E27FC236}">
                <a16:creationId xmlns:a16="http://schemas.microsoft.com/office/drawing/2014/main" id="{2AD4C0CB-8C3C-C04B-9AF1-551A669B2B69}"/>
              </a:ext>
            </a:extLst>
          </p:cNvPr>
          <p:cNvSpPr/>
          <p:nvPr/>
        </p:nvSpPr>
        <p:spPr>
          <a:xfrm>
            <a:off x="4006639" y="3779189"/>
            <a:ext cx="1656184" cy="504056"/>
          </a:xfrm>
          <a:prstGeom prst="borderCallout1">
            <a:avLst>
              <a:gd name="adj1" fmla="val 95208"/>
              <a:gd name="adj2" fmla="val 35081"/>
              <a:gd name="adj3" fmla="val 212932"/>
              <a:gd name="adj4" fmla="val 23743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Sign up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62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 Hub</a:t>
            </a:r>
            <a:r>
              <a:rPr lang="ja-JP" altLang="en-US" sz="2800" dirty="0"/>
              <a:t>のインストール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>
                <a:solidFill>
                  <a:srgbClr val="C00000"/>
                </a:solidFill>
              </a:rPr>
              <a:t>その他設定</a:t>
            </a:r>
            <a:endParaRPr lang="en-US" altLang="ja-JP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90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/>
              <a:t>Git for Windows</a:t>
            </a:r>
            <a:r>
              <a:rPr lang="ja-JP" altLang="en-US"/>
              <a:t>インストール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95" y="1988840"/>
            <a:ext cx="8229600" cy="319987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Git for Windows</a:t>
            </a:r>
            <a:r>
              <a:rPr kumimoji="1" lang="ja-JP" altLang="en-US" dirty="0"/>
              <a:t>をインストール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https://gitforwindows.org/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※Windows</a:t>
            </a:r>
            <a:r>
              <a:rPr lang="ja-JP" altLang="en-US"/>
              <a:t>ユーザーのみ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各項目ともデフォルトのままで</a:t>
            </a:r>
            <a:r>
              <a:rPr lang="en-US" altLang="ja-JP" dirty="0"/>
              <a:t>OK</a:t>
            </a:r>
          </a:p>
          <a:p>
            <a:pPr marL="0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 dirty="0"/>
              <a:t>終わったら</a:t>
            </a:r>
            <a:r>
              <a:rPr lang="en-US" altLang="ja-JP" dirty="0"/>
              <a:t>Windows</a:t>
            </a:r>
            <a:r>
              <a:rPr lang="ja-JP" altLang="en-US"/>
              <a:t>を再起動</a:t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162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lang="en-US" altLang="ja-JP" dirty="0" err="1"/>
              <a:t>Xcode</a:t>
            </a:r>
            <a:r>
              <a:rPr lang="ja-JP" altLang="en-US"/>
              <a:t>をインストール</a:t>
            </a:r>
            <a:r>
              <a:rPr lang="en-US" altLang="ja-JP" dirty="0"/>
              <a:t> (Mac</a:t>
            </a:r>
            <a:r>
              <a:rPr lang="ja-JP" altLang="en-US"/>
              <a:t>のみ</a:t>
            </a:r>
            <a:r>
              <a:rPr lang="en-US" altLang="ja-JP"/>
              <a:t>)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0CA713-D9F0-40F4-BE6A-B288A3F2F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263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ja-JP" dirty="0"/>
              <a:t>AppStore</a:t>
            </a:r>
            <a:r>
              <a:rPr kumimoji="1" lang="ja-JP" altLang="en-US"/>
              <a:t>で</a:t>
            </a:r>
            <a:r>
              <a:rPr kumimoji="1" lang="en-US" altLang="ja-JP" dirty="0" err="1"/>
              <a:t>xcode</a:t>
            </a:r>
            <a:r>
              <a:rPr kumimoji="1" lang="ja-JP" altLang="en-US"/>
              <a:t>と検索してインストール</a:t>
            </a:r>
            <a:br>
              <a:rPr kumimoji="1" lang="en-US" altLang="ja-JP" dirty="0"/>
            </a:br>
            <a:r>
              <a:rPr kumimoji="1" lang="en-US" altLang="ja-JP" sz="2000" dirty="0"/>
              <a:t>※</a:t>
            </a:r>
            <a:r>
              <a:rPr kumimoji="1" lang="ja-JP" altLang="en-US" sz="2000"/>
              <a:t>万が一容量的にインストールが厳しい方はやらなくて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  <p:pic>
        <p:nvPicPr>
          <p:cNvPr id="5" name="図 4" descr="グラフィカル ユーザー インターフェイス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1FEE56B3-C318-A943-AE00-6A8019B7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7668344" cy="46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準備完了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ご質問・ご相談は</a:t>
            </a:r>
            <a:r>
              <a:rPr lang="en-US" altLang="ja-JP" sz="4000" dirty="0"/>
              <a:t>Discord</a:t>
            </a:r>
            <a:r>
              <a:rPr lang="ja-JP" altLang="en-US" sz="4000"/>
              <a:t>で！</a:t>
            </a:r>
            <a:br>
              <a:rPr lang="en-US" altLang="ja-JP" sz="4000" dirty="0"/>
            </a:br>
            <a:r>
              <a:rPr lang="en" altLang="ja-JP" u="sng" dirty="0">
                <a:hlinkClick r:id="rId2"/>
              </a:rPr>
              <a:t>https://discord.gg/XzrPmgGbfn</a:t>
            </a:r>
            <a:endParaRPr kumimoji="1" lang="ja-JP" altLang="en-US" sz="400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19A5988-D446-B944-A8E9-A68CDF3E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1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80" y="1340768"/>
            <a:ext cx="8726108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5724128" y="5006928"/>
            <a:ext cx="2880320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ID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を作成する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8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のアカウント作成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D51D3-01C0-6840-BDFE-832817A8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576262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4000"/>
              <a:t>サイトの案内に従って登録してください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37283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6BEEA-F2EB-49EA-B9EB-34C9A3C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6889D-92E7-4401-BB59-EFC25D74D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/>
          <a:lstStyle/>
          <a:p>
            <a:r>
              <a:rPr lang="en-US" altLang="ja-JP" sz="2800" dirty="0"/>
              <a:t>Unity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rgbClr val="C00000"/>
                </a:solidFill>
              </a:rPr>
              <a:t>Unity Hub</a:t>
            </a:r>
            <a:r>
              <a:rPr lang="ja-JP" altLang="en-US" sz="2800" dirty="0">
                <a:solidFill>
                  <a:srgbClr val="C00000"/>
                </a:solidFill>
              </a:rPr>
              <a:t>のインストール</a:t>
            </a:r>
            <a:endParaRPr lang="en-US" altLang="ja-JP" sz="2800" dirty="0">
              <a:solidFill>
                <a:srgbClr val="C00000"/>
              </a:solidFill>
            </a:endParaRPr>
          </a:p>
          <a:p>
            <a:pPr marL="0" indent="0">
              <a:spcBef>
                <a:spcPts val="72"/>
              </a:spcBef>
              <a:spcAft>
                <a:spcPts val="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</a:t>
            </a:r>
            <a:r>
              <a:rPr lang="ja-JP" altLang="en-US" sz="2800" dirty="0"/>
              <a:t>のインストール </a:t>
            </a:r>
            <a:r>
              <a:rPr lang="en-US" altLang="ja-JP" sz="2800" dirty="0"/>
              <a:t>(2019.4</a:t>
            </a:r>
            <a:r>
              <a:rPr lang="ja-JP" altLang="en-US" sz="2800" dirty="0"/>
              <a:t>を指定</a:t>
            </a:r>
            <a:r>
              <a:rPr lang="en-US" altLang="ja-JP" sz="2800" dirty="0"/>
              <a:t>)</a:t>
            </a:r>
          </a:p>
          <a:p>
            <a:pPr marL="0" indent="0">
              <a:spcBef>
                <a:spcPts val="72"/>
              </a:spcBef>
              <a:spcAft>
                <a:spcPts val="12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</a:t>
            </a:r>
            <a:r>
              <a:rPr lang="en-US" altLang="ja-JP" sz="2800" dirty="0"/>
              <a:t>Unity2019.4</a:t>
            </a:r>
            <a:r>
              <a:rPr lang="ja-JP" altLang="en-US" sz="2800" dirty="0"/>
              <a:t>をインストール済みの人向け</a:t>
            </a:r>
            <a:endParaRPr lang="en-US" altLang="ja-JP" sz="2800" dirty="0"/>
          </a:p>
          <a:p>
            <a:r>
              <a:rPr lang="en-US" altLang="ja-JP" sz="2800" dirty="0"/>
              <a:t>SDK</a:t>
            </a:r>
            <a:r>
              <a:rPr lang="ja-JP" altLang="en-US" sz="2800" dirty="0"/>
              <a:t>関連</a:t>
            </a:r>
            <a:endParaRPr lang="en-US" altLang="ja-JP" sz="28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-</a:t>
            </a:r>
            <a:r>
              <a:rPr lang="ja-JP" altLang="en-US" sz="2800" dirty="0"/>
              <a:t> アカウント作成</a:t>
            </a:r>
            <a:endParaRPr lang="en-US" altLang="ja-JP" sz="2800" dirty="0"/>
          </a:p>
          <a:p>
            <a:r>
              <a:rPr lang="en-US" altLang="ja-JP" sz="2800" dirty="0"/>
              <a:t>GitHub</a:t>
            </a:r>
            <a:r>
              <a:rPr lang="ja-JP" altLang="en-US" sz="2800"/>
              <a:t>関連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アカウント作成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en-US" altLang="ja-JP" sz="2800" dirty="0" err="1"/>
              <a:t>GitHubDesktop</a:t>
            </a:r>
            <a:r>
              <a:rPr lang="ja-JP" altLang="en-US" sz="2800"/>
              <a:t>のインストール</a:t>
            </a:r>
            <a:br>
              <a:rPr lang="en-US" altLang="ja-JP" sz="2800" dirty="0"/>
            </a:br>
            <a:r>
              <a:rPr lang="en-US" altLang="ja-JP" sz="2800" dirty="0"/>
              <a:t>- </a:t>
            </a:r>
            <a:r>
              <a:rPr lang="ja-JP" altLang="en-US" sz="2800"/>
              <a:t>その他設定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53646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1688" y="128588"/>
            <a:ext cx="8066087" cy="576262"/>
          </a:xfrm>
        </p:spPr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389A23-931C-41F6-ACA2-90D927808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998" y="1340768"/>
            <a:ext cx="8444871" cy="5043465"/>
          </a:xfrm>
        </p:spPr>
      </p:pic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CA7F25AA-2286-48D4-AB06-7FE2B7B1BF5C}"/>
              </a:ext>
            </a:extLst>
          </p:cNvPr>
          <p:cNvSpPr/>
          <p:nvPr/>
        </p:nvSpPr>
        <p:spPr>
          <a:xfrm>
            <a:off x="1736948" y="4725144"/>
            <a:ext cx="3411115" cy="504056"/>
          </a:xfrm>
          <a:prstGeom prst="borderCallout1">
            <a:avLst>
              <a:gd name="adj1" fmla="val -2136"/>
              <a:gd name="adj2" fmla="val 63109"/>
              <a:gd name="adj3" fmla="val -122774"/>
              <a:gd name="adj4" fmla="val 52852"/>
            </a:avLst>
          </a:prstGeom>
          <a:solidFill>
            <a:schemeClr val="bg1"/>
          </a:solidFill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Unity Hub</a:t>
            </a:r>
            <a:r>
              <a:rPr kumimoji="1" lang="ja-JP" altLang="en-US" sz="240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のダウンロード</a:t>
            </a:r>
            <a:endParaRPr kumimoji="1" lang="ja-JP" altLang="en-US" sz="24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4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l9-s-1">
  <a:themeElements>
    <a:clrScheme name="cool9-s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ol9-s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ol9-s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ol9-s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cool9-s-1</Template>
  <TotalTime>31101</TotalTime>
  <Words>915</Words>
  <Application>Microsoft Macintosh PowerPoint</Application>
  <PresentationFormat>画面に合わせる (4:3)</PresentationFormat>
  <Paragraphs>190</Paragraphs>
  <Slides>58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2" baseType="lpstr">
      <vt:lpstr>Meiryo UI</vt:lpstr>
      <vt:lpstr>Arial</vt:lpstr>
      <vt:lpstr>Calibri</vt:lpstr>
      <vt:lpstr>cool9-s-1</vt:lpstr>
      <vt:lpstr>Unityで始めようWebAR</vt:lpstr>
      <vt:lpstr>準備事項</vt:lpstr>
      <vt:lpstr>準備事項</vt:lpstr>
      <vt:lpstr>Unityのウェブサイトにアクセス</vt:lpstr>
      <vt:lpstr>Unityのアカウント作成</vt:lpstr>
      <vt:lpstr>Unityのアカウント作成</vt:lpstr>
      <vt:lpstr>Unityのアカウント作成</vt:lpstr>
      <vt:lpstr>準備事項</vt:lpstr>
      <vt:lpstr>Unity Hubのダウンロード</vt:lpstr>
      <vt:lpstr>Unity Hubのインストール</vt:lpstr>
      <vt:lpstr>Unity Hubのインストール</vt:lpstr>
      <vt:lpstr>Unity Hubのインストール</vt:lpstr>
      <vt:lpstr>Unity Hubのインストール</vt:lpstr>
      <vt:lpstr>Unityのアカウント設定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アカウントの設定</vt:lpstr>
      <vt:lpstr>準備事項</vt:lpstr>
      <vt:lpstr>Unity2019のインストール</vt:lpstr>
      <vt:lpstr>Unity2019のインストール</vt:lpstr>
      <vt:lpstr>Unity2019のインストール</vt:lpstr>
      <vt:lpstr>Unity2019のインストール</vt:lpstr>
      <vt:lpstr>Unity2019のインストール</vt:lpstr>
      <vt:lpstr>Unity2019のインストール</vt:lpstr>
      <vt:lpstr>Unity2019のインストール</vt:lpstr>
      <vt:lpstr>Unity2019のインストール</vt:lpstr>
      <vt:lpstr>準備事項</vt:lpstr>
      <vt:lpstr>WebGL Buildオプションの追加</vt:lpstr>
      <vt:lpstr>WebGL Buildオプションの追加</vt:lpstr>
      <vt:lpstr>WebGL Buildオプションの追加</vt:lpstr>
      <vt:lpstr>WebGL Buildオプションの追加</vt:lpstr>
      <vt:lpstr>WebGL Buildオプションの追加</vt:lpstr>
      <vt:lpstr>準備事項</vt:lpstr>
      <vt:lpstr>ZapWorksのウェブサイトにアクセス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ZapWorksのアカウント作成</vt:lpstr>
      <vt:lpstr>準備事項</vt:lpstr>
      <vt:lpstr>GitHubのアカウント作成</vt:lpstr>
      <vt:lpstr>GitHubのアカウント作成</vt:lpstr>
      <vt:lpstr>準備事項</vt:lpstr>
      <vt:lpstr>GitHubのアカウント作成</vt:lpstr>
      <vt:lpstr>GitHubのアカウント作成</vt:lpstr>
      <vt:lpstr>準備事項</vt:lpstr>
      <vt:lpstr>Git for Windowsインストール</vt:lpstr>
      <vt:lpstr>Xcodeをインストール (Macのみ)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Yoshinaga</dc:creator>
  <cp:lastModifiedBy>Takashi Yoshinaga</cp:lastModifiedBy>
  <cp:revision>4794</cp:revision>
  <cp:lastPrinted>2020-09-18T13:31:57Z</cp:lastPrinted>
  <dcterms:created xsi:type="dcterms:W3CDTF">2008-04-27T22:06:51Z</dcterms:created>
  <dcterms:modified xsi:type="dcterms:W3CDTF">2022-08-12T06:40:17Z</dcterms:modified>
</cp:coreProperties>
</file>